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notesMasterIdLst>
    <p:notesMasterId r:id="rId12"/>
  </p:notesMasterIdLst>
  <p:sldIdLst>
    <p:sldId id="951" r:id="rId2"/>
    <p:sldId id="953" r:id="rId3"/>
    <p:sldId id="952" r:id="rId4"/>
    <p:sldId id="955" r:id="rId5"/>
    <p:sldId id="954" r:id="rId6"/>
    <p:sldId id="957" r:id="rId7"/>
    <p:sldId id="958" r:id="rId8"/>
    <p:sldId id="959" r:id="rId9"/>
    <p:sldId id="960" r:id="rId10"/>
    <p:sldId id="95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1785F1"/>
    <a:srgbClr val="A020F0"/>
    <a:srgbClr val="712AA3"/>
    <a:srgbClr val="C75A00"/>
    <a:srgbClr val="D9D9D9"/>
    <a:srgbClr val="F9CCAD"/>
    <a:srgbClr val="BDD7EE"/>
    <a:srgbClr val="A5292A"/>
    <a:srgbClr val="1B8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46"/>
    <p:restoredTop sz="86093"/>
  </p:normalViewPr>
  <p:slideViewPr>
    <p:cSldViewPr snapToGrid="0" snapToObjects="1">
      <p:cViewPr>
        <p:scale>
          <a:sx n="70" d="100"/>
          <a:sy n="70" d="100"/>
        </p:scale>
        <p:origin x="33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E06EE2-D19B-BF43-97FB-CB789DAED77F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6AF29-86C8-9C40-AE05-3D9BB1967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04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A603503-DB0C-6349-840E-442CAAB2DF35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30411C5-5425-7246-BF7D-F485C9C0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1171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10084" y="199161"/>
            <a:ext cx="111409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/>
              <a:t>A Continuation of Mapping with the sf, leaflet, and </a:t>
            </a:r>
            <a:r>
              <a:rPr lang="en-US" sz="3000" dirty="0" err="1" smtClean="0"/>
              <a:t>marmap</a:t>
            </a:r>
            <a:r>
              <a:rPr lang="en-US" sz="3000" dirty="0" smtClean="0"/>
              <a:t> packages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2362707" y="826752"/>
            <a:ext cx="772527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 smtClean="0"/>
              <a:t>Natalya Gallo</a:t>
            </a:r>
            <a:endParaRPr lang="en-US" sz="2700" dirty="0"/>
          </a:p>
        </p:txBody>
      </p:sp>
      <p:sp>
        <p:nvSpPr>
          <p:cNvPr id="8" name="Rectangle 7"/>
          <p:cNvSpPr/>
          <p:nvPr/>
        </p:nvSpPr>
        <p:spPr>
          <a:xfrm>
            <a:off x="328081" y="6316718"/>
            <a:ext cx="114615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R-Users </a:t>
            </a:r>
            <a:r>
              <a:rPr lang="en-US" sz="2000" dirty="0" smtClean="0"/>
              <a:t>Meeting								</a:t>
            </a:r>
            <a:r>
              <a:rPr lang="en-US" sz="2000" dirty="0"/>
              <a:t>	</a:t>
            </a:r>
            <a:r>
              <a:rPr lang="en-US" sz="2000" smtClean="0"/>
              <a:t>               </a:t>
            </a:r>
            <a:r>
              <a:rPr lang="en-US" sz="2000" smtClean="0"/>
              <a:t>May 6</a:t>
            </a:r>
            <a:r>
              <a:rPr lang="en-US" sz="2000" smtClean="0"/>
              <a:t>, </a:t>
            </a:r>
            <a:r>
              <a:rPr lang="en-US" sz="2000" dirty="0"/>
              <a:t>2020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183" y="1408176"/>
            <a:ext cx="7614803" cy="513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91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8912" y="512064"/>
            <a:ext cx="1144219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Helpful Resources:</a:t>
            </a:r>
          </a:p>
          <a:p>
            <a:endParaRPr lang="en-US" dirty="0" smtClean="0"/>
          </a:p>
          <a:p>
            <a:r>
              <a:rPr lang="en-US" dirty="0" smtClean="0"/>
              <a:t>#</a:t>
            </a:r>
            <a:r>
              <a:rPr lang="en-US" dirty="0"/>
              <a:t>GIS in R     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www.jessesadler.com</a:t>
            </a:r>
            <a:r>
              <a:rPr lang="en-US" dirty="0"/>
              <a:t>/post/</a:t>
            </a:r>
            <a:r>
              <a:rPr lang="en-US" dirty="0" err="1"/>
              <a:t>gis</a:t>
            </a:r>
            <a:r>
              <a:rPr lang="en-US" dirty="0"/>
              <a:t>-with-r-intro/      </a:t>
            </a:r>
            <a:r>
              <a:rPr lang="en-US" dirty="0" smtClean="0"/>
              <a:t>	</a:t>
            </a:r>
          </a:p>
          <a:p>
            <a:r>
              <a:rPr lang="en-US" dirty="0"/>
              <a:t>	</a:t>
            </a: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www.jessesadler.com</a:t>
            </a:r>
            <a:r>
              <a:rPr lang="en-US" dirty="0"/>
              <a:t>/post/simple-feature-objects/     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www.r-spatial.org</a:t>
            </a:r>
            <a:r>
              <a:rPr lang="en-US" dirty="0"/>
              <a:t>//r/2018/10/25/ggplot2-sf.html  </a:t>
            </a:r>
            <a:endParaRPr lang="en-US" dirty="0" smtClean="0"/>
          </a:p>
          <a:p>
            <a:r>
              <a:rPr lang="en-US" dirty="0" smtClean="0"/>
              <a:t>#</a:t>
            </a:r>
            <a:r>
              <a:rPr lang="en-US" dirty="0"/>
              <a:t>sf package      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https</a:t>
            </a:r>
            <a:r>
              <a:rPr lang="en-US" dirty="0"/>
              <a:t>://r-</a:t>
            </a:r>
            <a:r>
              <a:rPr lang="en-US" dirty="0" err="1"/>
              <a:t>spatial.github.io</a:t>
            </a:r>
            <a:r>
              <a:rPr lang="en-US" dirty="0"/>
              <a:t>/sf/     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sf </a:t>
            </a:r>
            <a:r>
              <a:rPr lang="en-US" dirty="0" err="1"/>
              <a:t>cheatsheet</a:t>
            </a:r>
            <a:r>
              <a:rPr lang="en-US" dirty="0" smtClean="0"/>
              <a:t>: https</a:t>
            </a:r>
            <a:r>
              <a:rPr lang="en-US" dirty="0"/>
              <a:t>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rstudio</a:t>
            </a:r>
            <a:r>
              <a:rPr lang="en-US" dirty="0"/>
              <a:t>/</a:t>
            </a:r>
            <a:r>
              <a:rPr lang="en-US" dirty="0" err="1"/>
              <a:t>cheatsheets</a:t>
            </a:r>
            <a:r>
              <a:rPr lang="en-US" dirty="0"/>
              <a:t>/blob/master/</a:t>
            </a:r>
            <a:r>
              <a:rPr lang="en-US" dirty="0" err="1"/>
              <a:t>sf.pdf</a:t>
            </a:r>
            <a:r>
              <a:rPr lang="en-US" dirty="0"/>
              <a:t>  </a:t>
            </a:r>
            <a:endParaRPr lang="en-US" dirty="0" smtClean="0"/>
          </a:p>
          <a:p>
            <a:r>
              <a:rPr lang="en-US" dirty="0" smtClean="0"/>
              <a:t>#</a:t>
            </a:r>
            <a:r>
              <a:rPr lang="en-US" dirty="0"/>
              <a:t>1-Day Data Wrangling and Spatial Analysis R Course      </a:t>
            </a:r>
            <a:r>
              <a:rPr lang="en-US" dirty="0" smtClean="0"/>
              <a:t>	</a:t>
            </a:r>
          </a:p>
          <a:p>
            <a:r>
              <a:rPr lang="en-US" dirty="0"/>
              <a:t>	</a:t>
            </a: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www.seascapemodels.org</a:t>
            </a:r>
            <a:r>
              <a:rPr lang="en-US" dirty="0"/>
              <a:t>/</a:t>
            </a:r>
            <a:r>
              <a:rPr lang="en-US" dirty="0" err="1"/>
              <a:t>rstats</a:t>
            </a:r>
            <a:r>
              <a:rPr lang="en-US" dirty="0"/>
              <a:t>/2019/02/23/new-r-course-posted-</a:t>
            </a:r>
            <a:r>
              <a:rPr lang="en-US" dirty="0" err="1"/>
              <a:t>online.html</a:t>
            </a:r>
            <a:r>
              <a:rPr lang="en-US" dirty="0"/>
              <a:t>  </a:t>
            </a:r>
            <a:endParaRPr lang="en-US" dirty="0" smtClean="0"/>
          </a:p>
          <a:p>
            <a:r>
              <a:rPr lang="en-US" dirty="0" smtClean="0"/>
              <a:t>#</a:t>
            </a:r>
            <a:r>
              <a:rPr lang="en-US" dirty="0"/>
              <a:t>Leaflet for interactive maps     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rstudio.github.io</a:t>
            </a:r>
            <a:r>
              <a:rPr lang="en-US" dirty="0"/>
              <a:t>/leaflet/     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http</a:t>
            </a:r>
            <a:r>
              <a:rPr lang="en-US" dirty="0"/>
              <a:t>://leaflet-</a:t>
            </a:r>
            <a:r>
              <a:rPr lang="en-US" dirty="0" err="1"/>
              <a:t>extras.github.io</a:t>
            </a:r>
            <a:r>
              <a:rPr lang="en-US" dirty="0"/>
              <a:t>/leaflet-providers/preview/</a:t>
            </a:r>
            <a:r>
              <a:rPr lang="en-US" dirty="0" err="1"/>
              <a:t>index.html</a:t>
            </a:r>
            <a:r>
              <a:rPr lang="en-US" dirty="0"/>
              <a:t>  </a:t>
            </a:r>
            <a:endParaRPr lang="en-US" dirty="0" smtClean="0"/>
          </a:p>
          <a:p>
            <a:r>
              <a:rPr lang="en-US" dirty="0" smtClean="0"/>
              <a:t>#Importing </a:t>
            </a:r>
            <a:r>
              <a:rPr lang="en-US" dirty="0"/>
              <a:t>bathymetry and coastline data     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 smtClean="0"/>
              <a:t>www.r-bloggers.com</a:t>
            </a:r>
            <a:r>
              <a:rPr lang="en-US" dirty="0" smtClean="0"/>
              <a:t>/importing-bathymetry-and-coastline-data-in-r</a:t>
            </a:r>
          </a:p>
          <a:p>
            <a:r>
              <a:rPr lang="en-US" dirty="0" smtClean="0"/>
              <a:t>#</a:t>
            </a:r>
            <a:r>
              <a:rPr lang="en-US" dirty="0" err="1" smtClean="0"/>
              <a:t>marmap</a:t>
            </a:r>
            <a:r>
              <a:rPr lang="en-US" dirty="0" smtClean="0"/>
              <a:t> </a:t>
            </a:r>
            <a:r>
              <a:rPr lang="en-US" dirty="0"/>
              <a:t>package: awesome package for plotting bathymetric </a:t>
            </a:r>
            <a:r>
              <a:rPr lang="en-US" dirty="0" smtClean="0"/>
              <a:t>data        	https://</a:t>
            </a:r>
            <a:r>
              <a:rPr lang="en-US" dirty="0" err="1" smtClean="0"/>
              <a:t>www.molecularecologist.com</a:t>
            </a:r>
            <a:r>
              <a:rPr lang="en-US" dirty="0" smtClean="0"/>
              <a:t>/2015/07/</a:t>
            </a:r>
            <a:r>
              <a:rPr lang="en-US" dirty="0" err="1" smtClean="0"/>
              <a:t>marmap</a:t>
            </a:r>
            <a:r>
              <a:rPr lang="en-US" dirty="0" smtClean="0"/>
              <a:t>/        	http</a:t>
            </a:r>
            <a:r>
              <a:rPr lang="en-US" dirty="0"/>
              <a:t>://</a:t>
            </a:r>
            <a:r>
              <a:rPr lang="en-US" dirty="0" err="1"/>
              <a:t>journals.plos.org</a:t>
            </a:r>
            <a:r>
              <a:rPr lang="en-US" dirty="0"/>
              <a:t>/</a:t>
            </a:r>
            <a:r>
              <a:rPr lang="en-US" dirty="0" err="1"/>
              <a:t>plosone</a:t>
            </a:r>
            <a:r>
              <a:rPr lang="en-US" dirty="0"/>
              <a:t>/</a:t>
            </a:r>
            <a:r>
              <a:rPr lang="en-US" dirty="0" err="1"/>
              <a:t>article?id</a:t>
            </a:r>
            <a:r>
              <a:rPr lang="en-US" dirty="0"/>
              <a:t>=10.1371/journal.pone.0073051 (check out the Supplementary code)        </a:t>
            </a:r>
            <a:r>
              <a:rPr lang="en-US" dirty="0" smtClean="0"/>
              <a:t>	https</a:t>
            </a:r>
            <a:r>
              <a:rPr lang="en-US" dirty="0"/>
              <a:t>://</a:t>
            </a:r>
            <a:r>
              <a:rPr lang="en-US" dirty="0" err="1"/>
              <a:t>cran.r-project.org</a:t>
            </a:r>
            <a:r>
              <a:rPr lang="en-US" dirty="0"/>
              <a:t>/web/packages/</a:t>
            </a:r>
            <a:r>
              <a:rPr lang="en-US" dirty="0" err="1"/>
              <a:t>marmap</a:t>
            </a:r>
            <a:r>
              <a:rPr lang="en-US" dirty="0"/>
              <a:t>/vignettes/</a:t>
            </a:r>
            <a:r>
              <a:rPr lang="en-US" dirty="0" err="1"/>
              <a:t>marmap.pdf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50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3232" y="327177"/>
            <a:ext cx="110677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My Venture Into Mapping with the sf package</a:t>
            </a:r>
            <a:endParaRPr lang="en-US" sz="30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300"/>
          <a:stretch/>
        </p:blipFill>
        <p:spPr>
          <a:xfrm>
            <a:off x="713232" y="1037142"/>
            <a:ext cx="3749040" cy="530879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49808" y="6400800"/>
            <a:ext cx="2463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Gallo et al. (2020) MEPS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164" y="1018854"/>
            <a:ext cx="5415531" cy="536365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17380" y="6415516"/>
            <a:ext cx="2320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Gallo et al. (2019) FMS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015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296" y="700171"/>
            <a:ext cx="9077452" cy="58807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481793" y="5760619"/>
            <a:ext cx="12408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Gallo et al. (2019) FMS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8912" y="141268"/>
            <a:ext cx="1099108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 smtClean="0"/>
              <a:t>How many and which CalCOFI stations fall within US West Coast conservation areas?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0664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281" y="292608"/>
            <a:ext cx="4067212" cy="65653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7409" y="292608"/>
            <a:ext cx="3401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Next steps: Add sites of other </a:t>
            </a:r>
            <a:r>
              <a:rPr lang="en-US" smtClean="0"/>
              <a:t>monitoring programs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358797" y="6355294"/>
            <a:ext cx="3162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Gallo et al. work in progress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8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6864" y="1227296"/>
            <a:ext cx="10247376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 smtClean="0"/>
              <a:t>Goals for today:</a:t>
            </a:r>
          </a:p>
          <a:p>
            <a:r>
              <a:rPr lang="en-US" sz="2500" dirty="0" smtClean="0"/>
              <a:t> </a:t>
            </a:r>
          </a:p>
          <a:p>
            <a:pPr marL="342900" indent="-342900">
              <a:buAutoNum type="arabicPeriod"/>
            </a:pPr>
            <a:r>
              <a:rPr lang="en-US" sz="2500" dirty="0" smtClean="0"/>
              <a:t>Make </a:t>
            </a:r>
            <a:r>
              <a:rPr lang="en-US" sz="2500" dirty="0"/>
              <a:t>a map of CalCOFI stations and look at how they overlap with </a:t>
            </a:r>
            <a:r>
              <a:rPr lang="en-US" sz="2500" dirty="0" smtClean="0"/>
              <a:t>marine jurisdictions and marine </a:t>
            </a:r>
            <a:r>
              <a:rPr lang="en-US" sz="2500" dirty="0"/>
              <a:t>conservation </a:t>
            </a:r>
            <a:r>
              <a:rPr lang="en-US" sz="2500" dirty="0" smtClean="0"/>
              <a:t>areas (</a:t>
            </a:r>
            <a:r>
              <a:rPr lang="en-US" sz="2500" dirty="0"/>
              <a:t>using the sf package)  </a:t>
            </a:r>
            <a:endParaRPr lang="en-US" sz="2500" dirty="0" smtClean="0"/>
          </a:p>
          <a:p>
            <a:pPr marL="342900" indent="-342900">
              <a:buAutoNum type="arabicPeriod"/>
            </a:pPr>
            <a:endParaRPr lang="en-US" sz="2500" dirty="0"/>
          </a:p>
          <a:p>
            <a:pPr marL="342900" indent="-342900">
              <a:buAutoNum type="arabicPeriod"/>
            </a:pPr>
            <a:r>
              <a:rPr lang="en-US" sz="2500" dirty="0" smtClean="0"/>
              <a:t>Make </a:t>
            </a:r>
            <a:r>
              <a:rPr lang="en-US" sz="2500" dirty="0"/>
              <a:t>an interactive map of all historic CalCOFI stations and </a:t>
            </a:r>
            <a:r>
              <a:rPr lang="en-US" sz="2500" dirty="0" err="1"/>
              <a:t>colorcode</a:t>
            </a:r>
            <a:r>
              <a:rPr lang="en-US" sz="2500" dirty="0"/>
              <a:t> by  </a:t>
            </a:r>
            <a:r>
              <a:rPr lang="en-US" sz="2500" dirty="0" smtClean="0"/>
              <a:t>sampling frequency (using the leaflet package)</a:t>
            </a:r>
          </a:p>
          <a:p>
            <a:pPr marL="342900" indent="-342900">
              <a:buAutoNum type="arabicPeriod"/>
            </a:pPr>
            <a:endParaRPr lang="en-US" sz="2500" dirty="0"/>
          </a:p>
          <a:p>
            <a:pPr marL="342900" indent="-342900">
              <a:buAutoNum type="arabicPeriod"/>
            </a:pPr>
            <a:r>
              <a:rPr lang="en-US" sz="2500" dirty="0" smtClean="0"/>
              <a:t>Add </a:t>
            </a:r>
            <a:r>
              <a:rPr lang="en-US" sz="2500" dirty="0"/>
              <a:t>bathymetry and coastline </a:t>
            </a:r>
            <a:r>
              <a:rPr lang="en-US" sz="2500" dirty="0" smtClean="0"/>
              <a:t>data (using the </a:t>
            </a:r>
            <a:r>
              <a:rPr lang="en-US" sz="2500" dirty="0" err="1" smtClean="0"/>
              <a:t>marmap</a:t>
            </a:r>
            <a:r>
              <a:rPr lang="en-US" sz="2500" dirty="0" smtClean="0"/>
              <a:t> package) 			(pretty sure we won’t get to this)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244321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292608"/>
            <a:ext cx="11577360" cy="619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55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52" y="341785"/>
            <a:ext cx="10729468" cy="651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81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713232"/>
            <a:ext cx="11422198" cy="576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452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6"/>
          <a:stretch/>
        </p:blipFill>
        <p:spPr>
          <a:xfrm>
            <a:off x="5800344" y="244475"/>
            <a:ext cx="6193076" cy="6369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4" y="232918"/>
            <a:ext cx="5416296" cy="57254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29276" y="6244193"/>
            <a:ext cx="1368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Gallo (2018)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6950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64646</TotalTime>
  <Words>151</Words>
  <Application>Microsoft Macintosh PowerPoint</Application>
  <PresentationFormat>Widescreen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Corbel</vt:lpstr>
      <vt:lpstr>Arial</vt:lpstr>
      <vt:lpstr>Depth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Natalya D. Gallo, Maryanne Beckwith, James Barry, Lisa A. Levin</dc:title>
  <dc:creator>Natalya D Gallo</dc:creator>
  <cp:lastModifiedBy>Natalya D Gallo</cp:lastModifiedBy>
  <cp:revision>661</cp:revision>
  <dcterms:created xsi:type="dcterms:W3CDTF">2018-02-05T19:23:25Z</dcterms:created>
  <dcterms:modified xsi:type="dcterms:W3CDTF">2020-05-06T21:34:04Z</dcterms:modified>
</cp:coreProperties>
</file>

<file path=docProps/thumbnail.jpeg>
</file>